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2"/>
  </p:notesMasterIdLst>
  <p:sldIdLst>
    <p:sldId id="316" r:id="rId2"/>
    <p:sldId id="300" r:id="rId3"/>
    <p:sldId id="301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263" r:id="rId13"/>
    <p:sldId id="261" r:id="rId14"/>
    <p:sldId id="262" r:id="rId15"/>
    <p:sldId id="334" r:id="rId16"/>
    <p:sldId id="265" r:id="rId17"/>
    <p:sldId id="266" r:id="rId18"/>
    <p:sldId id="274" r:id="rId19"/>
    <p:sldId id="267" r:id="rId20"/>
    <p:sldId id="268" r:id="rId21"/>
    <p:sldId id="276" r:id="rId22"/>
    <p:sldId id="281" r:id="rId23"/>
    <p:sldId id="269" r:id="rId24"/>
    <p:sldId id="271" r:id="rId25"/>
    <p:sldId id="273" r:id="rId26"/>
    <p:sldId id="296" r:id="rId27"/>
    <p:sldId id="298" r:id="rId28"/>
    <p:sldId id="277" r:id="rId29"/>
    <p:sldId id="278" r:id="rId30"/>
    <p:sldId id="279" r:id="rId31"/>
    <p:sldId id="280" r:id="rId32"/>
    <p:sldId id="318" r:id="rId33"/>
    <p:sldId id="283" r:id="rId34"/>
    <p:sldId id="284" r:id="rId35"/>
    <p:sldId id="285" r:id="rId36"/>
    <p:sldId id="304" r:id="rId37"/>
    <p:sldId id="306" r:id="rId38"/>
    <p:sldId id="308" r:id="rId39"/>
    <p:sldId id="286" r:id="rId40"/>
    <p:sldId id="288" r:id="rId41"/>
    <p:sldId id="289" r:id="rId42"/>
    <p:sldId id="290" r:id="rId43"/>
    <p:sldId id="291" r:id="rId44"/>
    <p:sldId id="294" r:id="rId45"/>
    <p:sldId id="293" r:id="rId46"/>
    <p:sldId id="292" r:id="rId47"/>
    <p:sldId id="305" r:id="rId48"/>
    <p:sldId id="297" r:id="rId49"/>
    <p:sldId id="295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00"/>
            <p14:sldId id="301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263"/>
            <p14:sldId id="261"/>
            <p14:sldId id="262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281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285"/>
            <p14:sldId id="304"/>
            <p14:sldId id="306"/>
            <p14:sldId id="308"/>
            <p14:sldId id="286"/>
            <p14:sldId id="288"/>
            <p14:sldId id="289"/>
            <p14:sldId id="290"/>
            <p14:sldId id="291"/>
            <p14:sldId id="294"/>
            <p14:sldId id="293"/>
            <p14:sldId id="292"/>
            <p14:sldId id="305"/>
            <p14:sldId id="297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/>
              <a:t>Ing. Matěj </a:t>
            </a:r>
            <a:r>
              <a:rPr lang="cs-CZ" dirty="0" err="1"/>
              <a:t>Račinský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7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6"/>
            <a:ext cx="9107424" cy="5715563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30"/>
            <a:ext cx="8596668" cy="5754795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77"/>
            <a:ext cx="8915400" cy="553683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051"/>
            <a:ext cx="8302752" cy="5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94"/>
            <a:ext cx="9052560" cy="566250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9144"/>
            <a:ext cx="9191848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29"/>
            <a:ext cx="7818120" cy="5679971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530"/>
            <a:ext cx="9902952" cy="5622470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22357"/>
            <a:ext cx="8094292" cy="5288836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0" y="1372023"/>
            <a:ext cx="8120847" cy="5263669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88281"/>
            <a:ext cx="8128938" cy="5264857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12" y="1297466"/>
            <a:ext cx="7244300" cy="5560534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5" y="1270000"/>
            <a:ext cx="7244300" cy="5560533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8" y="1270000"/>
            <a:ext cx="8127428" cy="5583338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6" y="1164887"/>
            <a:ext cx="8429340" cy="5693114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 za font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Malé bezvýznamné plus Patrikovi Kopeckému</a:t>
            </a:r>
          </a:p>
          <a:p>
            <a:r>
              <a:rPr lang="cs-CZ" dirty="0"/>
              <a:t>Malé bezvýznamné plus Dominikovi </a:t>
            </a:r>
            <a:r>
              <a:rPr lang="cs-CZ" dirty="0" err="1"/>
              <a:t>Krisztofovi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67AD7E7-0FCB-4CD6-8B84-0FB003CD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35904"/>
            <a:ext cx="5418666" cy="38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7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2" y="1236265"/>
            <a:ext cx="8686147" cy="5684652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8" y="1220010"/>
            <a:ext cx="8587785" cy="563799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514"/>
            <a:ext cx="9831897" cy="5596480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2574"/>
            <a:ext cx="8640483" cy="5655425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52" y="1280600"/>
            <a:ext cx="7074834" cy="5577400"/>
          </a:xfrm>
        </p:spPr>
      </p:pic>
    </p:spTree>
    <p:extLst>
      <p:ext uri="{BB962C8B-B14F-4D97-AF65-F5344CB8AC3E}">
        <p14:creationId xmlns:p14="http://schemas.microsoft.com/office/powerpoint/2010/main" val="3424101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72217"/>
            <a:ext cx="7583170" cy="5585115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1" y="1270000"/>
            <a:ext cx="8210738" cy="547897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270000"/>
            <a:ext cx="8220649" cy="5457971"/>
          </a:xfrm>
        </p:spPr>
      </p:pic>
    </p:spTree>
    <p:extLst>
      <p:ext uri="{BB962C8B-B14F-4D97-AF65-F5344CB8AC3E}">
        <p14:creationId xmlns:p14="http://schemas.microsoft.com/office/powerpoint/2010/main" val="2417278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5" y="1279991"/>
            <a:ext cx="7111780" cy="5578009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31673"/>
            <a:ext cx="7924410" cy="5526327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7" y="1270000"/>
            <a:ext cx="8083296" cy="5594327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8459"/>
            <a:ext cx="8053913" cy="5589541"/>
          </a:xfrm>
        </p:spPr>
      </p:pic>
    </p:spTree>
    <p:extLst>
      <p:ext uri="{BB962C8B-B14F-4D97-AF65-F5344CB8AC3E}">
        <p14:creationId xmlns:p14="http://schemas.microsoft.com/office/powerpoint/2010/main" val="2502794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1" y="1416421"/>
            <a:ext cx="8053913" cy="5190112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7" y="1177829"/>
            <a:ext cx="7744968" cy="5680171"/>
          </a:xfrm>
        </p:spPr>
      </p:pic>
    </p:spTree>
    <p:extLst>
      <p:ext uri="{BB962C8B-B14F-4D97-AF65-F5344CB8AC3E}">
        <p14:creationId xmlns:p14="http://schemas.microsoft.com/office/powerpoint/2010/main" val="4036017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03" y="1197305"/>
            <a:ext cx="7744968" cy="5660695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5" y="1270000"/>
            <a:ext cx="8356926" cy="5223079"/>
          </a:xfrm>
        </p:spPr>
      </p:pic>
    </p:spTree>
    <p:extLst>
      <p:ext uri="{BB962C8B-B14F-4D97-AF65-F5344CB8AC3E}">
        <p14:creationId xmlns:p14="http://schemas.microsoft.com/office/powerpoint/2010/main" val="1633451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- </a:t>
            </a:r>
            <a:r>
              <a:rPr lang="cs-CZ" dirty="0" err="1"/>
              <a:t>embedding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  <a:p>
            <a:r>
              <a:rPr lang="cs-CZ" dirty="0"/>
              <a:t>Od GDPR velká část mimo provoz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To samé ve 3D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740"/>
            <a:ext cx="9118821" cy="5699260"/>
          </a:xfrm>
        </p:spPr>
      </p:pic>
    </p:spTree>
    <p:extLst>
      <p:ext uri="{BB962C8B-B14F-4D97-AF65-F5344CB8AC3E}">
        <p14:creationId xmlns:p14="http://schemas.microsoft.com/office/powerpoint/2010/main" val="3225317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32" y="1418720"/>
            <a:ext cx="8596668" cy="543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96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r>
              <a:rPr lang="cs-CZ" dirty="0"/>
              <a:t>Použita </a:t>
            </a:r>
            <a:r>
              <a:rPr lang="cs-CZ" dirty="0" err="1"/>
              <a:t>cosinová</a:t>
            </a:r>
            <a:r>
              <a:rPr lang="cs-CZ" dirty="0"/>
              <a:t> vzdálenost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695" y="0"/>
            <a:ext cx="7497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791662" cy="5593014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35666"/>
            <a:ext cx="8493369" cy="52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328"/>
            <a:ext cx="11025554" cy="1320800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504"/>
            <a:ext cx="7069015" cy="57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367DC26A-E565-4E6E-AAFA-54349442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8" y="1930400"/>
            <a:ext cx="7994780" cy="4885087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CD22F2D-E1BB-4EA4-9613-A1568DD2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42" y="2680283"/>
            <a:ext cx="22669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Nadpis 6">
            <a:extLst>
              <a:ext uri="{FF2B5EF4-FFF2-40B4-BE49-F238E27FC236}">
                <a16:creationId xmlns:a16="http://schemas.microsoft.com/office/drawing/2014/main" id="{5A4A237E-737E-4BD7-A426-453001F3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7633982" cy="5588326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70000"/>
            <a:ext cx="9001387" cy="5578324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54"/>
            <a:ext cx="7776594" cy="5684739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7" name="Zástupný symbol pro obsah 6">
            <a:extLst>
              <a:ext uri="{FF2B5EF4-FFF2-40B4-BE49-F238E27FC236}">
                <a16:creationId xmlns:a16="http://schemas.microsoft.com/office/drawing/2014/main" id="{DF6736CF-F840-4E24-B10A-DBDCEA8BF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854"/>
            <a:ext cx="7743039" cy="5668160"/>
          </a:xfrm>
        </p:spPr>
      </p:pic>
    </p:spTree>
    <p:extLst>
      <p:ext uri="{BB962C8B-B14F-4D97-AF65-F5344CB8AC3E}">
        <p14:creationId xmlns:p14="http://schemas.microsoft.com/office/powerpoint/2010/main" val="2357267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459"/>
            <a:ext cx="8819606" cy="5683542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105939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4008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7817</TotalTime>
  <Words>941</Words>
  <Application>Microsoft Office PowerPoint</Application>
  <PresentationFormat>Širokoúhlá obrazovka</PresentationFormat>
  <Paragraphs>170</Paragraphs>
  <Slides>70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70</vt:i4>
      </vt:variant>
    </vt:vector>
  </HeadingPairs>
  <TitlesOfParts>
    <vt:vector size="76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Co nás čeká</vt:lpstr>
      <vt:lpstr>Poděkování za font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 dat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Rating a prvky</vt:lpstr>
      <vt:lpstr>Roční produkce - 1950</vt:lpstr>
      <vt:lpstr>Roční produkce – posledních 30 let</vt:lpstr>
      <vt:lpstr>Počet anime celkem – posledních 30 let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- embedding</vt:lpstr>
      <vt:lpstr>Společné výskyty prvků</vt:lpstr>
      <vt:lpstr>Metrika pro množinová data</vt:lpstr>
      <vt:lpstr>Prezentace aplikace PowerPoint</vt:lpstr>
      <vt:lpstr>Prezentace aplikace PowerPoint</vt:lpstr>
      <vt:lpstr>To samé ve 3D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Prezentace aplikace PowerPoint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88</cp:revision>
  <dcterms:created xsi:type="dcterms:W3CDTF">2018-07-06T23:40:54Z</dcterms:created>
  <dcterms:modified xsi:type="dcterms:W3CDTF">2018-07-14T01:08:56Z</dcterms:modified>
</cp:coreProperties>
</file>